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93" r:id="rId2"/>
    <p:sldId id="736" r:id="rId3"/>
    <p:sldId id="694" r:id="rId4"/>
    <p:sldId id="737" r:id="rId5"/>
    <p:sldId id="738" r:id="rId6"/>
    <p:sldId id="739" r:id="rId7"/>
    <p:sldId id="742" r:id="rId8"/>
    <p:sldId id="743" r:id="rId9"/>
    <p:sldId id="744" r:id="rId10"/>
    <p:sldId id="745" r:id="rId11"/>
    <p:sldId id="741" r:id="rId12"/>
    <p:sldId id="740" r:id="rId13"/>
  </p:sldIdLst>
  <p:sldSz cx="9144000" cy="6858000" type="screen4x3"/>
  <p:notesSz cx="6888163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41343A4-F111-4164-8B7B-1FDBBD044BD3}">
          <p14:sldIdLst>
            <p14:sldId id="693"/>
            <p14:sldId id="736"/>
            <p14:sldId id="694"/>
            <p14:sldId id="737"/>
            <p14:sldId id="738"/>
            <p14:sldId id="739"/>
            <p14:sldId id="742"/>
            <p14:sldId id="743"/>
            <p14:sldId id="744"/>
            <p14:sldId id="745"/>
            <p14:sldId id="741"/>
            <p14:sldId id="7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1" autoAdjust="0"/>
    <p:restoredTop sz="95495" autoAdjust="0"/>
  </p:normalViewPr>
  <p:slideViewPr>
    <p:cSldViewPr>
      <p:cViewPr varScale="1">
        <p:scale>
          <a:sx n="140" d="100"/>
          <a:sy n="140" d="100"/>
        </p:scale>
        <p:origin x="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5BF8AD5-B221-4E83-8DCF-6B223B620848}" type="datetimeFigureOut">
              <a:rPr lang="nl-NL" smtClean="0"/>
              <a:pPr/>
              <a:t>14-6-2022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45F85C8-3054-4EED-B493-4B56B521ABAB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F85C8-3054-4EED-B493-4B56B521ABAB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983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14-6-2022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14-6-2022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14-6-2022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14-6-2022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14-6-2022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14-6-2022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14-6-2022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14-6-2022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14-6-2022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14-6-2022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FE57-6296-47F5-9EA0-EB463160FCF2}" type="datetimeFigureOut">
              <a:rPr lang="nl-NL" smtClean="0"/>
              <a:pPr/>
              <a:t>14-6-2022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2FE57-6296-47F5-9EA0-EB463160FCF2}" type="datetimeFigureOut">
              <a:rPr lang="nl-NL" smtClean="0"/>
              <a:pPr/>
              <a:t>14-6-2022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6DEC-BBF0-4AEE-BD68-C565E17A97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E3A3B978-414D-44F6-8E35-20709AA40FCF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Parallellogram 6">
            <a:extLst>
              <a:ext uri="{FF2B5EF4-FFF2-40B4-BE49-F238E27FC236}">
                <a16:creationId xmlns:a16="http://schemas.microsoft.com/office/drawing/2014/main" id="{F00394E2-4794-4201-9A70-7093D7311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5B114-ACE5-409F-A552-96154D85C808}"/>
              </a:ext>
            </a:extLst>
          </p:cNvPr>
          <p:cNvSpPr txBox="1"/>
          <p:nvPr/>
        </p:nvSpPr>
        <p:spPr>
          <a:xfrm>
            <a:off x="323528" y="6344441"/>
            <a:ext cx="88558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LUCAS MEULEMAN, BRAM NIEUWENHUIS EN JAAP VAN DER EERDEN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E35DA7D-90FD-4D77-BA12-20F12304C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F84D15E-A95C-4E2B-83A9-BFD141137B52}"/>
              </a:ext>
            </a:extLst>
          </p:cNvPr>
          <p:cNvSpPr txBox="1"/>
          <p:nvPr/>
        </p:nvSpPr>
        <p:spPr>
          <a:xfrm>
            <a:off x="322312" y="5779871"/>
            <a:ext cx="6987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 mei 2022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38CBE93-D556-4E69-BA72-0120592B7C45}"/>
              </a:ext>
            </a:extLst>
          </p:cNvPr>
          <p:cNvSpPr txBox="1"/>
          <p:nvPr/>
        </p:nvSpPr>
        <p:spPr>
          <a:xfrm>
            <a:off x="475928" y="193597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4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  <a:p>
            <a:pPr rtl="0"/>
            <a:r>
              <a:rPr lang="nl-NL" sz="24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 en planning</a:t>
            </a:r>
            <a:endParaRPr lang="nl-NL" sz="1600" spc="300" dirty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0A8F13D-E8D3-4612-80AB-406F7243A311}"/>
              </a:ext>
            </a:extLst>
          </p:cNvPr>
          <p:cNvSpPr txBox="1"/>
          <p:nvPr/>
        </p:nvSpPr>
        <p:spPr>
          <a:xfrm>
            <a:off x="396030" y="1772816"/>
            <a:ext cx="8351938" cy="2579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endParaRPr lang="nl-NL" sz="9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EBD40B-E056-43A6-97CE-EFFF4F24DA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11641" r="64175" b="20314"/>
          <a:stretch/>
        </p:blipFill>
        <p:spPr>
          <a:xfrm>
            <a:off x="616513" y="1114212"/>
            <a:ext cx="6675197" cy="440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47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156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557794" y="1192035"/>
            <a:ext cx="8351938" cy="2856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Samen?</a:t>
            </a:r>
          </a:p>
          <a:p>
            <a:pPr rtl="0">
              <a:lnSpc>
                <a:spcPct val="150000"/>
              </a:lnSpc>
            </a:pP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Presentatie van hoe stakeholders er zelf in staan!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Bureau Ontwerp en Omgeving pakt geheel weer gedragen op!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Wij zijn opzoek naar kartrekkers! Meld je aan voor de werkgroep!</a:t>
            </a:r>
          </a:p>
          <a:p>
            <a:pPr rtl="0">
              <a:lnSpc>
                <a:spcPct val="150000"/>
              </a:lnSpc>
            </a:pPr>
            <a:endParaRPr lang="nl-NL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297506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156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611560" y="1205304"/>
            <a:ext cx="8351938" cy="3410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Vragen?</a:t>
            </a:r>
          </a:p>
          <a:p>
            <a:pPr rtl="0">
              <a:lnSpc>
                <a:spcPct val="150000"/>
              </a:lnSpc>
            </a:pP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rtl="0">
              <a:lnSpc>
                <a:spcPct val="150000"/>
              </a:lnSpc>
            </a:pPr>
            <a:r>
              <a:rPr lang="nl-NL" sz="9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??????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396686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156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611560" y="1556792"/>
            <a:ext cx="8351938" cy="36878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Samenvatting en vervolg</a:t>
            </a:r>
          </a:p>
          <a:p>
            <a:pPr rtl="0">
              <a:lnSpc>
                <a:spcPct val="150000"/>
              </a:lnSpc>
            </a:pP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is insteek om te komen tot ontwerp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ophalen informatie samen met werkgroep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 juni ophalen informatie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 oktober 1</a:t>
            </a:r>
            <a:r>
              <a:rPr lang="nl-NL" baseline="30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schetsontwerp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 november 2</a:t>
            </a:r>
            <a:r>
              <a:rPr lang="nl-NL" baseline="30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schetsontwerp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december definitief ontwerp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doorgaan ja of nee is vraag na ontwerp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208938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156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578702" y="1700808"/>
            <a:ext cx="8351938" cy="2441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Welkom</a:t>
            </a:r>
          </a:p>
          <a:p>
            <a:pPr rtl="0">
              <a:lnSpc>
                <a:spcPct val="150000"/>
              </a:lnSpc>
            </a:pP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Vandaag gaat het over proces en planning</a:t>
            </a:r>
          </a:p>
          <a:p>
            <a:pPr rtl="0">
              <a:lnSpc>
                <a:spcPct val="150000"/>
              </a:lnSpc>
            </a:pPr>
            <a:endParaRPr lang="nl-NL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Alle info voor iedereen te vinden op www.montferland.info/Azewijn			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66720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156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578702" y="1700808"/>
            <a:ext cx="8351938" cy="41033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Programma</a:t>
            </a:r>
          </a:p>
          <a:p>
            <a:pPr rtl="0">
              <a:lnSpc>
                <a:spcPct val="150000"/>
              </a:lnSpc>
            </a:pP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19:30 uur	Welkom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19.40 uur 	Projectaanpak en planning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19:50 uur	Participatie doe je samen: van blanco naar gedragen ontwerp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20:00 uur 	Samen? - Bewoners, Dorpshuis, Ontwikkelaar,… en gemeente?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20:30 uur	Vragen 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20:50 uur 	Samenvatting en vervolg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21:00 uur	Einde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386666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4860" y="11385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535365" y="1268760"/>
            <a:ext cx="8351938" cy="41033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Projectaanpak en planning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juni-juli 		ophalen informatie (28 juni 2022)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oktober		intentieovereenkomst en programma van eisen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oktober 		presentatie 1</a:t>
            </a:r>
            <a:r>
              <a:rPr lang="nl-NL" baseline="30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schetsontwerp en raming (11 oktober 2022)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november	optimaliseren schetsontwerp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november	presentatie 2</a:t>
            </a:r>
            <a:r>
              <a:rPr lang="nl-NL" baseline="30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schetsontwerp en raming (15 november 2022)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december 	presentatie definitief ontwerp (6 december 2022)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februari 2023	Goan of niet Goan?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		Onderzoek, uitwerking en vermarkting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januari 2024	Start uitvoering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98105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156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495263" y="1268760"/>
            <a:ext cx="8351938" cy="36878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Participatie doe je samen! </a:t>
            </a:r>
          </a:p>
          <a:p>
            <a:pPr rtl="0">
              <a:lnSpc>
                <a:spcPct val="150000"/>
              </a:lnSpc>
            </a:pP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Actueel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Voorbehouden gemeente: wet en regelgeving, beheerbaar, budget: Goedkeuring raad!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Voelt iedereen zich gehoord met open agenda’s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Vertrouwen is de basis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Risico’s en kansen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Alleen gaan voor haalbaar project, anders niet!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13852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156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542278" y="1166638"/>
            <a:ext cx="8351938" cy="3272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Samen?</a:t>
            </a:r>
          </a:p>
          <a:p>
            <a:pPr rtl="0">
              <a:lnSpc>
                <a:spcPct val="150000"/>
              </a:lnSpc>
            </a:pP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Presentatie van hoe stakeholders er zelf in staan!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Ontwikkelaar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Dorpshuis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uit 2019: Bureau Ontwerp en Omgeving</a:t>
            </a:r>
          </a:p>
          <a:p>
            <a:pPr rtl="0">
              <a:lnSpc>
                <a:spcPct val="150000"/>
              </a:lnSpc>
            </a:pPr>
            <a:endParaRPr lang="nl-NL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260088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156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555471" y="1268760"/>
            <a:ext cx="8351938" cy="2025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Samen?</a:t>
            </a:r>
          </a:p>
          <a:p>
            <a:pPr rtl="0">
              <a:lnSpc>
                <a:spcPct val="150000"/>
              </a:lnSpc>
            </a:pP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Presentatie van hoe stakeholders er zelf in staan!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Ontwikkelaar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113953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820" y="969994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557794" y="1142764"/>
            <a:ext cx="8351938" cy="2025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Samen?</a:t>
            </a:r>
          </a:p>
          <a:p>
            <a:pPr rtl="0">
              <a:lnSpc>
                <a:spcPct val="150000"/>
              </a:lnSpc>
            </a:pP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Presentatie van hoe stakeholders er zelf in staan!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Dorpshuis</a:t>
            </a: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152061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6935D1F8-7FA4-46CD-BA2B-F6BE9D869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15658"/>
            <a:ext cx="9144000" cy="514350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1A3D047-A0E5-4D8C-A700-94F3A4463E77}"/>
              </a:ext>
            </a:extLst>
          </p:cNvPr>
          <p:cNvSpPr/>
          <p:nvPr/>
        </p:nvSpPr>
        <p:spPr>
          <a:xfrm>
            <a:off x="0" y="6159158"/>
            <a:ext cx="9143999" cy="69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Parallellogram 5">
            <a:extLst>
              <a:ext uri="{FF2B5EF4-FFF2-40B4-BE49-F238E27FC236}">
                <a16:creationId xmlns:a16="http://schemas.microsoft.com/office/drawing/2014/main" id="{17ABCA6D-F864-4CD9-BA53-6155D0881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92520"/>
            <a:ext cx="9144000" cy="66548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76801-1280-4358-AED0-1F2873ABA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45" y="6390106"/>
            <a:ext cx="820071" cy="27030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4B4CDC-74FE-4CEB-AAD5-236865BD933D}"/>
              </a:ext>
            </a:extLst>
          </p:cNvPr>
          <p:cNvSpPr txBox="1"/>
          <p:nvPr/>
        </p:nvSpPr>
        <p:spPr>
          <a:xfrm>
            <a:off x="535365" y="1134217"/>
            <a:ext cx="8351938" cy="2441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nl-NL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Samen?</a:t>
            </a:r>
          </a:p>
          <a:p>
            <a:pPr rtl="0">
              <a:lnSpc>
                <a:spcPct val="150000"/>
              </a:lnSpc>
            </a:pPr>
            <a:endParaRPr lang="nl-NL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Presentatie van hoe stakeholders er zelf in staan!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Ontwikkelaar: Plan uit 2019: Bureau Ontwerp en Omgeving</a:t>
            </a:r>
          </a:p>
          <a:p>
            <a:pPr rtl="0">
              <a:lnSpc>
                <a:spcPct val="150000"/>
              </a:lnSpc>
            </a:pPr>
            <a:endParaRPr lang="nl-NL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1D76A7-932B-4438-863F-3EFD7EBFD2F8}"/>
              </a:ext>
            </a:extLst>
          </p:cNvPr>
          <p:cNvSpPr txBox="1"/>
          <p:nvPr/>
        </p:nvSpPr>
        <p:spPr>
          <a:xfrm>
            <a:off x="323528" y="213602"/>
            <a:ext cx="6984776" cy="768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nl-NL" sz="200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 buitenruimte Azewijn</a:t>
            </a: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1ADD8896-CE21-4355-9A73-DB62F712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3270401" y="3264072"/>
            <a:ext cx="6858002" cy="32985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115E1CF-9922-49E3-A3EF-DF17D85C8956}"/>
              </a:ext>
            </a:extLst>
          </p:cNvPr>
          <p:cNvSpPr txBox="1"/>
          <p:nvPr/>
        </p:nvSpPr>
        <p:spPr>
          <a:xfrm>
            <a:off x="243324" y="6344441"/>
            <a:ext cx="885581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spc="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HERINRICHTING</a:t>
            </a:r>
          </a:p>
          <a:p>
            <a:r>
              <a:rPr lang="nl-NL" sz="700" spc="3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Samen voor een mooi Azewijn</a:t>
            </a:r>
          </a:p>
        </p:txBody>
      </p:sp>
    </p:spTree>
    <p:extLst>
      <p:ext uri="{BB962C8B-B14F-4D97-AF65-F5344CB8AC3E}">
        <p14:creationId xmlns:p14="http://schemas.microsoft.com/office/powerpoint/2010/main" val="224718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Diavoorstelling (4:3)</PresentationFormat>
  <Paragraphs>117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Lisan van der Wielen</dc:creator>
  <cp:lastModifiedBy>GWW Ingenieurs - Jaap van der Eerden</cp:lastModifiedBy>
  <cp:revision>104</cp:revision>
  <cp:lastPrinted>2022-06-13T15:32:00Z</cp:lastPrinted>
  <dcterms:created xsi:type="dcterms:W3CDTF">2020-07-22T13:50:26Z</dcterms:created>
  <dcterms:modified xsi:type="dcterms:W3CDTF">2022-06-14T09:38:25Z</dcterms:modified>
</cp:coreProperties>
</file>