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93" r:id="rId2"/>
    <p:sldId id="694" r:id="rId3"/>
    <p:sldId id="738" r:id="rId4"/>
    <p:sldId id="750" r:id="rId5"/>
    <p:sldId id="746" r:id="rId6"/>
    <p:sldId id="747" r:id="rId7"/>
    <p:sldId id="737" r:id="rId8"/>
    <p:sldId id="749" r:id="rId9"/>
  </p:sldIdLst>
  <p:sldSz cx="9144000" cy="6858000" type="screen4x3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41343A4-F111-4164-8B7B-1FDBBD044BD3}">
          <p14:sldIdLst>
            <p14:sldId id="693"/>
            <p14:sldId id="694"/>
            <p14:sldId id="738"/>
            <p14:sldId id="750"/>
            <p14:sldId id="746"/>
            <p14:sldId id="747"/>
            <p14:sldId id="737"/>
            <p14:sldId id="7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1" autoAdjust="0"/>
    <p:restoredTop sz="95495" autoAdjust="0"/>
  </p:normalViewPr>
  <p:slideViewPr>
    <p:cSldViewPr>
      <p:cViewPr varScale="1">
        <p:scale>
          <a:sx n="127" d="100"/>
          <a:sy n="127" d="100"/>
        </p:scale>
        <p:origin x="9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5BF8AD5-B221-4E83-8DCF-6B223B620848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45F85C8-3054-4EED-B493-4B56B521ABAB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F85C8-3054-4EED-B493-4B56B521ABAB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983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F85C8-3054-4EED-B493-4B56B521ABAB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7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F85C8-3054-4EED-B493-4B56B521ABAB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96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F85C8-3054-4EED-B493-4B56B521ABAB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4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F85C8-3054-4EED-B493-4B56B521ABAB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50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FE57-6296-47F5-9EA0-EB463160FCF2}" type="datetimeFigureOut">
              <a:rPr lang="nl-NL" smtClean="0"/>
              <a:pPr/>
              <a:t>10-11-2022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E3A3B978-414D-44F6-8E35-20709AA40FCF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F00394E2-4794-4201-9A70-7093D7311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E35DA7D-90FD-4D77-BA12-20F12304C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F84D15E-A95C-4E2B-83A9-BFD141137B52}"/>
              </a:ext>
            </a:extLst>
          </p:cNvPr>
          <p:cNvSpPr txBox="1"/>
          <p:nvPr/>
        </p:nvSpPr>
        <p:spPr>
          <a:xfrm>
            <a:off x="322312" y="5779871"/>
            <a:ext cx="6987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 mei 2022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38CBE93-D556-4E69-BA72-0120592B7C45}"/>
              </a:ext>
            </a:extLst>
          </p:cNvPr>
          <p:cNvSpPr txBox="1"/>
          <p:nvPr/>
        </p:nvSpPr>
        <p:spPr>
          <a:xfrm>
            <a:off x="475928" y="193597"/>
            <a:ext cx="6976392" cy="1075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4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  <a:p>
            <a:pPr rtl="0"/>
            <a:r>
              <a:rPr lang="nl-NL" sz="24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nl-NL" sz="2400" b="1" spc="300" baseline="300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sz="2400" b="1" spc="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400" b="1" spc="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SCHETSONTWERP </a:t>
            </a:r>
            <a:r>
              <a:rPr lang="nl-NL" sz="2400" b="1" spc="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november 2022</a:t>
            </a:r>
            <a:endParaRPr lang="nl-NL" sz="2400" b="1" spc="300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A8F13D-E8D3-4612-80AB-406F7243A311}"/>
              </a:ext>
            </a:extLst>
          </p:cNvPr>
          <p:cNvSpPr txBox="1"/>
          <p:nvPr/>
        </p:nvSpPr>
        <p:spPr>
          <a:xfrm>
            <a:off x="458345" y="1844824"/>
            <a:ext cx="8351938" cy="2579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endParaRPr lang="nl-NL" sz="9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5" y="1412776"/>
            <a:ext cx="6753629" cy="379279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22312" y="5394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Alle info voor iedereen te vinden op www.montferland.info/Azewijn</a:t>
            </a:r>
          </a:p>
        </p:txBody>
      </p:sp>
    </p:spTree>
    <p:extLst>
      <p:ext uri="{BB962C8B-B14F-4D97-AF65-F5344CB8AC3E}">
        <p14:creationId xmlns:p14="http://schemas.microsoft.com/office/powerpoint/2010/main" val="39625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78702" y="1700808"/>
            <a:ext cx="835193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Programma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19:30 uur	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Opening door onze Wethouder Henk Groote</a:t>
            </a: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19:35 uur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Ontwikkelingen i.r.t. opgehaalde wensen</a:t>
            </a:r>
            <a:endParaRPr lang="nl-NL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19.45 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uur 	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Presentatie 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nl-NL" baseline="30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Schetsontwerp door Guido Baten</a:t>
            </a: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20:15 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uur	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opmerkingen plaatsen en schetsen in 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drie 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groepen</a:t>
            </a: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21:00 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uur	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Afsluiting door onze Wethouder Henk Groote</a:t>
            </a: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386666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495263" y="1484784"/>
            <a:ext cx="8351938" cy="779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Opening door onze Wethouder Henk Groote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13852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495263" y="1484784"/>
            <a:ext cx="8351938" cy="363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Ontwikkelingen </a:t>
            </a: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i.r.t. opgehaalde wensen</a:t>
            </a: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226604"/>
            <a:ext cx="313971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495263" y="1484784"/>
            <a:ext cx="835193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Presentatie </a:t>
            </a:r>
            <a:r>
              <a:rPr lang="nl-NL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2e </a:t>
            </a: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Schetsontwerp door Guido Baten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197735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495263" y="1484784"/>
            <a:ext cx="835193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opmerkingen plaatsen en schetsen in </a:t>
            </a:r>
            <a:r>
              <a:rPr lang="nl-NL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drie </a:t>
            </a: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groepen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132855"/>
            <a:ext cx="4585692" cy="34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44860" y="11385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35365" y="1268760"/>
            <a:ext cx="835193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Projectaanpak en planning</a:t>
            </a:r>
          </a:p>
          <a:p>
            <a:pPr rtl="0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november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presentatie 2</a:t>
            </a:r>
            <a:r>
              <a:rPr lang="nl-NL" baseline="30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schetsontwerp en raming (15 november 2022)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	presentatie definitief ontwerp (6 december 2022)</a:t>
            </a:r>
          </a:p>
          <a:p>
            <a:pPr rtl="0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voorjaar 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	Goan of niet </a:t>
            </a:r>
            <a:r>
              <a:rPr lang="nl-NL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Goan</a:t>
            </a:r>
            <a:r>
              <a:rPr lang="nl-N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		Onderzoek, uitwerking en vermarkting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januari 2024	Start uitvoering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98105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495263" y="1484784"/>
            <a:ext cx="8351938" cy="779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Afsluiting door onze Wethouder Henk Groote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237379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217</Words>
  <Application>Microsoft Office PowerPoint</Application>
  <PresentationFormat>Diavoorstelling (4:3)</PresentationFormat>
  <Paragraphs>51</Paragraphs>
  <Slides>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Lisan van der Wielen</dc:creator>
  <cp:lastModifiedBy>Jaap van der Eerden</cp:lastModifiedBy>
  <cp:revision>112</cp:revision>
  <cp:lastPrinted>2022-06-13T15:32:00Z</cp:lastPrinted>
  <dcterms:created xsi:type="dcterms:W3CDTF">2020-07-22T13:50:26Z</dcterms:created>
  <dcterms:modified xsi:type="dcterms:W3CDTF">2022-11-10T15:04:01Z</dcterms:modified>
</cp:coreProperties>
</file>