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6" r:id="rId4"/>
    <p:sldId id="257" r:id="rId5"/>
    <p:sldId id="298" r:id="rId6"/>
    <p:sldId id="258" r:id="rId7"/>
    <p:sldId id="285" r:id="rId8"/>
    <p:sldId id="297" r:id="rId9"/>
    <p:sldId id="29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6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B21866-97E3-F132-C2B8-DABB340B5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FEBB633-52AF-D94B-E0E6-70C3A9D33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5312F6-563E-A86C-A5D7-C34171248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9D72-8372-4813-8C00-A85BB0233EF1}" type="datetimeFigureOut">
              <a:rPr lang="nl-NL" smtClean="0"/>
              <a:t>30-3-2023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734BE0-45AF-26F9-6862-1788A3C17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53F6B1-A692-CB38-335A-CFDC34B0B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14AB-2F5B-4215-A0B5-20AF6161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105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0E70B-D438-E588-B95B-D6EB96C5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A190B02-AB3A-1879-12C8-DF7D75B29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8AD4E0-FE4A-A16B-CE98-E93E54611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9D72-8372-4813-8C00-A85BB0233EF1}" type="datetimeFigureOut">
              <a:rPr lang="nl-NL" smtClean="0"/>
              <a:t>30-3-2023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D08D6C-467D-A403-E84F-1B12B8409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8F0F79-7368-DF00-3108-C3F1BE54F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14AB-2F5B-4215-A0B5-20AF6161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419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09799FA-F837-7B9D-889F-90B998252C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A408F89-3CF0-F9C3-10F0-2DEFDB9C0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B1A458-E95B-24E9-2359-8CC42B3FF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9D72-8372-4813-8C00-A85BB0233EF1}" type="datetimeFigureOut">
              <a:rPr lang="nl-NL" smtClean="0"/>
              <a:t>30-3-2023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DB4D75-1284-4A0F-AFDB-8B02401E5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CA76E0-3380-F945-D072-524487C60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14AB-2F5B-4215-A0B5-20AF6161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685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9758CE-BD42-4A44-B871-A8F9793B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2F2D45-D38E-830E-2C42-5AF5928A5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E8AF9C-541A-20D8-C326-294C3353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9D72-8372-4813-8C00-A85BB0233EF1}" type="datetimeFigureOut">
              <a:rPr lang="nl-NL" smtClean="0"/>
              <a:t>30-3-2023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214728-7D60-753F-A1AC-B546DBC9F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35F1FC-01D6-1327-DB12-FAF0FED7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14AB-2F5B-4215-A0B5-20AF6161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300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A2DFD0-1804-E90F-6026-5C2446E7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D933AA-EBBB-EA31-38EF-886BFAE74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972CC8-E5DF-8DE9-9E40-542518E56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9D72-8372-4813-8C00-A85BB0233EF1}" type="datetimeFigureOut">
              <a:rPr lang="nl-NL" smtClean="0"/>
              <a:t>30-3-2023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680A72-E3C9-7780-C22E-C38F4BE85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2743DA-F176-BDD6-0C04-B5118EC83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14AB-2F5B-4215-A0B5-20AF6161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434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39F6FB-48BF-7A2A-1479-423C9054F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E71AC9-467E-0AC6-56C7-F1F9A3DBF9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094EC71-490B-EE73-6881-0442ACC64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71F8739-204F-86F2-729A-459C67252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9D72-8372-4813-8C00-A85BB0233EF1}" type="datetimeFigureOut">
              <a:rPr lang="nl-NL" smtClean="0"/>
              <a:t>30-3-2023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297EE26-005B-D39B-8D09-97FA04E00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3C054C-B35C-C64C-C4DC-AD1492E0D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14AB-2F5B-4215-A0B5-20AF6161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656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BAEA1-0CB4-FFE3-78D6-8B91EFF7D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2ED68A-77E2-70C7-1F79-DD08D5D73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F2DEE89-86E4-7F2E-769E-5E066160D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C0DEF52-BF9C-42D8-C3B2-63AEC71A29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22BA099-1F27-67DA-4CB7-B5145631D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06B28DB-452D-3BF8-3AA9-A36682AD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9D72-8372-4813-8C00-A85BB0233EF1}" type="datetimeFigureOut">
              <a:rPr lang="nl-NL" smtClean="0"/>
              <a:t>30-3-2023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396C9BD-DB87-0480-20DA-C7F5BABB6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1A5B240-8DFC-2A07-63AE-C087CA176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14AB-2F5B-4215-A0B5-20AF6161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6279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16F552-9E38-56B0-BBBA-3C5F1045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3B6989C-08BD-BD56-DB12-66CCE3752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9D72-8372-4813-8C00-A85BB0233EF1}" type="datetimeFigureOut">
              <a:rPr lang="nl-NL" smtClean="0"/>
              <a:t>30-3-2023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6F87F0B-8A05-FD4C-0224-A3D50DE92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E9216FA-3E3A-5333-A025-A2FFD005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14AB-2F5B-4215-A0B5-20AF6161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872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440AAAE-471F-476E-E487-45A01F8E9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9D72-8372-4813-8C00-A85BB0233EF1}" type="datetimeFigureOut">
              <a:rPr lang="nl-NL" smtClean="0"/>
              <a:t>30-3-2023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D276888-9B4A-4FF0-7033-1FF06E6E4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E11D38E-34AC-D045-1AEC-9B45B7BBD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14AB-2F5B-4215-A0B5-20AF6161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403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CF8148-2904-FC49-FD8F-B04CC0369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A81DAD-CA20-BED0-4247-AB26FE601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4A2D107-E216-33AC-B9EE-5B6FD0DD2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EB34D61-34FB-84F4-1196-E745C3211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9D72-8372-4813-8C00-A85BB0233EF1}" type="datetimeFigureOut">
              <a:rPr lang="nl-NL" smtClean="0"/>
              <a:t>30-3-2023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2220C8D-A556-22DD-E80F-CB58F800C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8BA011-480A-B7E5-0091-E3B4F7C34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14AB-2F5B-4215-A0B5-20AF6161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241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7046E4-A76E-0AEC-4601-DA7B6B3CB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9A4A931-16E6-7099-A999-10F4B7D3C5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8EBF3E3-D408-E433-EAF1-7B39B6387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8601F59-EC76-E9C4-CF5B-8509A87B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9D72-8372-4813-8C00-A85BB0233EF1}" type="datetimeFigureOut">
              <a:rPr lang="nl-NL" smtClean="0"/>
              <a:t>30-3-2023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1C4FC7B-4DD7-CC59-A328-1DB32934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238C9C7-D65D-BDAC-9878-102AF443F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14AB-2F5B-4215-A0B5-20AF6161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129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0CF0692-98E5-774B-082E-0B10D29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F823A1-FD61-9677-F761-4BE40D2D9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E4F5BC-593D-B428-507E-52EB438B47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89D72-8372-4813-8C00-A85BB0233EF1}" type="datetimeFigureOut">
              <a:rPr lang="nl-NL" smtClean="0"/>
              <a:t>30-3-2023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077A28-7CFF-5BB6-E9B8-C7F76A5A9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465154-443F-B07E-DAF1-98F6D2862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214AB-2F5B-4215-A0B5-20AF6161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516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D914F-7846-A95B-4246-9CAABB65FE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Tussenstand LSPVE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DC5BA58-7C08-806F-3D9A-C78E5E1990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sz="3200" dirty="0"/>
          </a:p>
          <a:p>
            <a:r>
              <a:rPr lang="nl-NL" sz="3200" dirty="0"/>
              <a:t>30 maart 2023 ‘t Bosman </a:t>
            </a:r>
            <a:r>
              <a:rPr lang="nl-NL" sz="3200" dirty="0" err="1"/>
              <a:t>Huus</a:t>
            </a:r>
            <a:endParaRPr lang="nl-NL" sz="3200" dirty="0"/>
          </a:p>
          <a:p>
            <a:r>
              <a:rPr lang="nl-NL" sz="3200" dirty="0"/>
              <a:t>Team Gideon en </a:t>
            </a:r>
            <a:r>
              <a:rPr lang="nl-NL" sz="3200" dirty="0" err="1"/>
              <a:t>Buro</a:t>
            </a:r>
            <a:r>
              <a:rPr lang="nl-NL" sz="3200" dirty="0"/>
              <a:t> Harro</a:t>
            </a:r>
          </a:p>
          <a:p>
            <a:r>
              <a:rPr lang="nl-NL" sz="3200" dirty="0"/>
              <a:t>Peter Kuenzli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43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60225-103C-4ACA-0D49-1F652306B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5F6ED7-47FD-4A0D-15F4-E147ACACC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Inleiding stand van zaken				Peter Kuenzli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Korte toelichting Omgevingsvisie			Jan Werkman</a:t>
            </a:r>
          </a:p>
          <a:p>
            <a:pPr marL="0" indent="0">
              <a:buNone/>
            </a:pPr>
            <a:r>
              <a:rPr lang="nl-NL" dirty="0"/>
              <a:t>3.   Presentatie tussenstand LSPVE			Harro de Jong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0" indent="0">
              <a:buNone/>
            </a:pPr>
            <a:r>
              <a:rPr lang="nl-NL" dirty="0"/>
              <a:t>PAUZE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4.    Vragen en discussie </a:t>
            </a:r>
            <a:r>
              <a:rPr lang="nl-NL" sz="2000" dirty="0"/>
              <a:t>(ca. 20.45 – 21.30)</a:t>
            </a:r>
          </a:p>
          <a:p>
            <a:pPr marL="457200" lvl="1" indent="0">
              <a:buNone/>
            </a:pPr>
            <a:endParaRPr lang="nl-NL" dirty="0"/>
          </a:p>
          <a:p>
            <a:pPr marL="971550" lvl="1" indent="-51435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2708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AA89C-9A48-C133-DB1C-86DAB2FE0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25">
            <a:extLst>
              <a:ext uri="{FF2B5EF4-FFF2-40B4-BE49-F238E27FC236}">
                <a16:creationId xmlns:a16="http://schemas.microsoft.com/office/drawing/2014/main" id="{91BAF159-BC42-3FED-78C9-52FD8A2AF0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82441B1-0CB2-F25D-8C17-3697C62801A3}"/>
              </a:ext>
            </a:extLst>
          </p:cNvPr>
          <p:cNvSpPr txBox="1"/>
          <p:nvPr/>
        </p:nvSpPr>
        <p:spPr>
          <a:xfrm>
            <a:off x="9318567" y="5361709"/>
            <a:ext cx="2637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Verslag Omgevingsdialoog</a:t>
            </a:r>
          </a:p>
          <a:p>
            <a:r>
              <a:rPr lang="nl-NL" dirty="0"/>
              <a:t>December 2022.</a:t>
            </a:r>
          </a:p>
        </p:txBody>
      </p:sp>
    </p:spTree>
    <p:extLst>
      <p:ext uri="{BB962C8B-B14F-4D97-AF65-F5344CB8AC3E}">
        <p14:creationId xmlns:p14="http://schemas.microsoft.com/office/powerpoint/2010/main" val="182604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A3A3C7-3187-3DD2-AB64-00AEF20E5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095A6B-3ACD-D685-133B-6E29D99D8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F700791-B5CB-73FC-3019-59EDEECCE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4" y="-223292"/>
            <a:ext cx="8492018" cy="7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9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B410CA-C0AB-F1E0-40C6-41064602F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Uitkomsten op hoofdlijnen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09024A-0309-FB4A-A2B8-B2210EC0D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Omgeving denkt mee en geeft tal van wensen mee voor het opstellen van het LSPVE en de uitwerking daarvan, o.m. voor verkeer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Veel steun voor gevarieerd woningbouwprogramma en betaalbare woningen voor jong en oud – voor wie gaan we bouwen – welke sociale en economische binding met Lengel?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Afstemming De Lakermaat en andere plannen rond Lengel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Tijdig goed plan maken voor beheer van groen/natuur/gebruik tuinen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3268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A4343-7C5E-5F75-CA05-F37B5E278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48DCA6-9483-CB99-C03C-9649BAD15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134209F-1661-221F-916C-7624B11ED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525304"/>
            <a:ext cx="10372725" cy="583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64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D2C31B4-E47D-2A67-87AD-157397564D72}"/>
              </a:ext>
            </a:extLst>
          </p:cNvPr>
          <p:cNvSpPr txBox="1"/>
          <p:nvPr/>
        </p:nvSpPr>
        <p:spPr>
          <a:xfrm>
            <a:off x="4849090" y="861542"/>
            <a:ext cx="249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Uitgangspunten </a:t>
            </a:r>
          </a:p>
          <a:p>
            <a:pPr algn="ctr"/>
            <a:r>
              <a:rPr lang="nl-NL" dirty="0"/>
              <a:t>Gemeente Montferland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2BC232B-F494-29CF-9B68-5E79F93D634B}"/>
              </a:ext>
            </a:extLst>
          </p:cNvPr>
          <p:cNvSpPr txBox="1"/>
          <p:nvPr/>
        </p:nvSpPr>
        <p:spPr>
          <a:xfrm>
            <a:off x="4739124" y="2758317"/>
            <a:ext cx="27863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dirty="0"/>
              <a:t>Programma van Eisen en Wensen voor De Lakermaat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9B1A75F-18F6-260B-A223-7AC7CFC2C708}"/>
              </a:ext>
            </a:extLst>
          </p:cNvPr>
          <p:cNvSpPr txBox="1"/>
          <p:nvPr/>
        </p:nvSpPr>
        <p:spPr>
          <a:xfrm>
            <a:off x="1684328" y="3937297"/>
            <a:ext cx="1242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Visie familie Meijer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CD55169-3BAA-9E43-AA7B-F30FA6BB544A}"/>
              </a:ext>
            </a:extLst>
          </p:cNvPr>
          <p:cNvSpPr txBox="1"/>
          <p:nvPr/>
        </p:nvSpPr>
        <p:spPr>
          <a:xfrm>
            <a:off x="9337964" y="4075797"/>
            <a:ext cx="1931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Inbreng omgeving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D11FF5A-42F0-9681-883B-8D60B2504367}"/>
              </a:ext>
            </a:extLst>
          </p:cNvPr>
          <p:cNvSpPr txBox="1"/>
          <p:nvPr/>
        </p:nvSpPr>
        <p:spPr>
          <a:xfrm>
            <a:off x="2394661" y="5378905"/>
            <a:ext cx="7518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/>
              <a:t>Landschappelijk en Stedenbouwkundig Plan </a:t>
            </a:r>
          </a:p>
          <a:p>
            <a:pPr algn="ctr"/>
            <a:r>
              <a:rPr lang="nl-NL" sz="3200" dirty="0"/>
              <a:t>LSP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B3223DB-3DE6-B21C-1681-F48599584021}"/>
              </a:ext>
            </a:extLst>
          </p:cNvPr>
          <p:cNvSpPr txBox="1"/>
          <p:nvPr/>
        </p:nvSpPr>
        <p:spPr>
          <a:xfrm>
            <a:off x="4313729" y="4029630"/>
            <a:ext cx="3564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dirty="0"/>
              <a:t>haalbaar betaalbaar realiseerbaar</a:t>
            </a:r>
          </a:p>
          <a:p>
            <a:pPr algn="ctr"/>
            <a:r>
              <a:rPr lang="nl-NL" b="1" dirty="0"/>
              <a:t>UITZETTEN ONDERZOEKEN </a:t>
            </a: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0D1FF29F-E464-1D07-FDF8-B228B99BB4C5}"/>
              </a:ext>
            </a:extLst>
          </p:cNvPr>
          <p:cNvCxnSpPr/>
          <p:nvPr/>
        </p:nvCxnSpPr>
        <p:spPr>
          <a:xfrm>
            <a:off x="6153863" y="3537998"/>
            <a:ext cx="0" cy="36956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jl: omlaag 12">
            <a:extLst>
              <a:ext uri="{FF2B5EF4-FFF2-40B4-BE49-F238E27FC236}">
                <a16:creationId xmlns:a16="http://schemas.microsoft.com/office/drawing/2014/main" id="{B8998BFD-0470-7D89-B1BC-AF73F5FC7C59}"/>
              </a:ext>
            </a:extLst>
          </p:cNvPr>
          <p:cNvSpPr/>
          <p:nvPr/>
        </p:nvSpPr>
        <p:spPr>
          <a:xfrm>
            <a:off x="5532717" y="4898642"/>
            <a:ext cx="1242291" cy="393127"/>
          </a:xfrm>
          <a:prstGeom prst="down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Gelijkbenige driehoek 13">
            <a:extLst>
              <a:ext uri="{FF2B5EF4-FFF2-40B4-BE49-F238E27FC236}">
                <a16:creationId xmlns:a16="http://schemas.microsoft.com/office/drawing/2014/main" id="{879F8E4B-A7B8-27E4-328B-3E3CE2E01156}"/>
              </a:ext>
            </a:extLst>
          </p:cNvPr>
          <p:cNvSpPr/>
          <p:nvPr/>
        </p:nvSpPr>
        <p:spPr>
          <a:xfrm>
            <a:off x="2881092" y="1528691"/>
            <a:ext cx="6502399" cy="317568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9065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1B291-33CE-0EE4-3738-E5EFD3AF1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Onderzoeken : wat kan er wel/niet?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87ADEE-9A89-5892-BA7A-DB352ED96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Groot aantal verkennende onderzoeken zijn uitgezet:</a:t>
            </a:r>
          </a:p>
          <a:p>
            <a:pPr marL="0" indent="0">
              <a:buNone/>
            </a:pPr>
            <a:r>
              <a:rPr lang="nl-NL" sz="2000" dirty="0"/>
              <a:t>Archeologie -  Cultuurhistorie – Ecologie/Flora en fauna – Water</a:t>
            </a:r>
          </a:p>
          <a:p>
            <a:pPr marL="0" indent="0">
              <a:buNone/>
            </a:pPr>
            <a:r>
              <a:rPr lang="nl-NL" sz="2000" dirty="0"/>
              <a:t>Geluid verkeer en industrie – Bodem – Milieu en externe veiligheid – Kabels en leidingen</a:t>
            </a:r>
          </a:p>
          <a:p>
            <a:pPr marL="0" indent="0">
              <a:buNone/>
            </a:pPr>
            <a:r>
              <a:rPr lang="nl-NL" sz="2000" dirty="0"/>
              <a:t>Verkeer en parkeren – Geur – </a:t>
            </a:r>
            <a:r>
              <a:rPr lang="nl-NL" sz="2000" dirty="0" err="1"/>
              <a:t>Inmeting</a:t>
            </a:r>
            <a:r>
              <a:rPr lang="nl-NL" sz="2000" dirty="0"/>
              <a:t> plangebied - Laddertoets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Dit geeft ons inzicht in o.m.: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Wat is netto beschikbare grond voor de woningbouw?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Wat is verkeersbelasting van de plannen en hoeveel parkeerplaatsen zijn nodig?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Op welke onderdelen is verder onderzoek noodzakelijk?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Welke kansen liggen er voor de ontwikkeling van De Lakermaat?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573836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1C31-4CD9-E9F2-AB08-35D53BA1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besluitvorming 2023 - 2026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79422C-6E10-207E-6C3E-C596A88FD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400" dirty="0"/>
              <a:t>Vaststelling LSPVE door gemeenteraad 			oktober 2023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Vaststelling LSP door College van B&amp;W			juli 2024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Vaststelling ontwerp Omgevingsplan College van B&amp;W	maart 2025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Vaststelling Omgevingsplan gemeenteraad			januari 2026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We koppelen in alle fasen terug naar omwonenden/ondernemers Lengel. Volgende bijeenkomst is gepland voor maandag 26 juni 2023.</a:t>
            </a:r>
          </a:p>
        </p:txBody>
      </p:sp>
    </p:spTree>
    <p:extLst>
      <p:ext uri="{BB962C8B-B14F-4D97-AF65-F5344CB8AC3E}">
        <p14:creationId xmlns:p14="http://schemas.microsoft.com/office/powerpoint/2010/main" val="82102763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337</Words>
  <Application>Microsoft Office PowerPoint</Application>
  <PresentationFormat>Breedbeeld</PresentationFormat>
  <Paragraphs>55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Tussenstand LSPVE </vt:lpstr>
      <vt:lpstr>Agenda</vt:lpstr>
      <vt:lpstr>PowerPoint-presentatie</vt:lpstr>
      <vt:lpstr>PowerPoint-presentatie</vt:lpstr>
      <vt:lpstr>Uitkomsten op hoofdlijnen </vt:lpstr>
      <vt:lpstr>PowerPoint-presentatie</vt:lpstr>
      <vt:lpstr>PowerPoint-presentatie</vt:lpstr>
      <vt:lpstr>Onderzoeken : wat kan er wel/niet?</vt:lpstr>
      <vt:lpstr>Planning besluitvorming 2023 - 2026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Tussenstand LSPVE</dc:title>
  <dc:creator>Peter Kuenzli</dc:creator>
  <cp:lastModifiedBy>Leonie Lamberts</cp:lastModifiedBy>
  <cp:revision>6</cp:revision>
  <dcterms:created xsi:type="dcterms:W3CDTF">2023-03-29T12:50:01Z</dcterms:created>
  <dcterms:modified xsi:type="dcterms:W3CDTF">2023-03-30T13:20:34Z</dcterms:modified>
</cp:coreProperties>
</file>